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BCC2"/>
    <a:srgbClr val="4AACB4"/>
    <a:srgbClr val="990099"/>
    <a:srgbClr val="FFCC00"/>
    <a:srgbClr val="BA5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 autoAdjust="0"/>
    <p:restoredTop sz="96192" autoAdjust="0"/>
  </p:normalViewPr>
  <p:slideViewPr>
    <p:cSldViewPr snapToGrid="0">
      <p:cViewPr>
        <p:scale>
          <a:sx n="40" d="100"/>
          <a:sy n="40" d="100"/>
        </p:scale>
        <p:origin x="-936" y="5910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17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2924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Soccer coaches require better tools to track the performance of individual players. Soccer being the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most popular sport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in the world, the need for a fully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customizable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application that lets you improve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key soccer skills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on a  fun, affordable and professional way is in high demand.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openxmlformats.org/officeDocument/2006/relationships/image" Target="../media/image1.pn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rgbClr val="6CBCC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6567486" y="2590800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7800" b="1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+mj-lt"/>
                <a:sym typeface="Arial"/>
              </a:rPr>
              <a:t>SkillCourt</a:t>
            </a:r>
            <a:r>
              <a:rPr lang="en-US" sz="7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+mj-lt"/>
                <a:sym typeface="Arial"/>
              </a:rPr>
              <a:t> Soccer Training System v.10</a:t>
            </a:r>
            <a:endParaRPr sz="78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 i="0" u="none" strike="noStrike" cap="none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Carlos Alva</a:t>
            </a:r>
            <a:r>
              <a:rPr lang="en-US" sz="35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b="0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Florida International University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buClr>
                <a:srgbClr val="3333CC"/>
              </a:buClr>
            </a:pPr>
            <a:r>
              <a:rPr lang="en-US" sz="35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Joshua McLendon,</a:t>
            </a:r>
            <a:r>
              <a:rPr lang="en-US" sz="3500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Florida International University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3500" b="1" dirty="0">
                <a:solidFill>
                  <a:schemeClr val="accent1">
                    <a:lumMod val="75000"/>
                  </a:schemeClr>
                </a:solidFill>
              </a:rPr>
              <a:t>Professor</a:t>
            </a:r>
            <a:r>
              <a:rPr lang="en-US" sz="35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500" b="1" i="1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Masoud </a:t>
            </a:r>
            <a:r>
              <a:rPr lang="en-US" sz="35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, Florida International University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990600" y="5493600"/>
            <a:ext cx="31089600" cy="356616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636400" y="6095925"/>
            <a:ext cx="9424500" cy="58587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Problem</a:t>
            </a:r>
            <a:endParaRPr lang="en-US" sz="41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Current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software architecture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does not provide a way to implement a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personalized training system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. 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Pad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connection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lost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when App is minimized or screen locks interrupting the current playing game.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No architecture implemented to assign a an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specific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order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to a Pad</a:t>
            </a:r>
            <a:endParaRPr lang="en-US" sz="3600" b="1" i="0" u="none" strike="noStrike" cap="none" dirty="0">
              <a:solidFill>
                <a:schemeClr val="accent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1811950" y="41886900"/>
            <a:ext cx="4980000" cy="730200"/>
          </a:xfrm>
          <a:prstGeom prst="rect">
            <a:avLst/>
          </a:prstGeom>
          <a:noFill/>
          <a:ln w="127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Acknowledgement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School of Computing &amp; Information Sciences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12291636" y="6095925"/>
            <a:ext cx="8349300" cy="58587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Current System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SkillCourt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provides an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innovative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soccer training system that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facilitates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the improvement of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key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skills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for soccer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players.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Limited on  functionality and customization 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Pad connection is not reliable</a:t>
            </a:r>
            <a:endParaRPr sz="3600" i="0" u="none" strike="noStrike" cap="none" dirty="0">
              <a:solidFill>
                <a:schemeClr val="accent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811950" y="23063150"/>
            <a:ext cx="9249000" cy="90498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Requirements</a:t>
            </a:r>
            <a:endParaRPr lang="en-US" sz="4100" dirty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Better architecture that guarantees:</a:t>
            </a:r>
          </a:p>
          <a:p>
            <a:pPr lvl="4">
              <a:buClr>
                <a:srgbClr val="336699"/>
              </a:buClr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	-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Scalability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br>
              <a:rPr lang="en-US" sz="3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	-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Reliability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, 	</a:t>
            </a:r>
            <a:br>
              <a:rPr lang="en-US" sz="3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	- Simple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addition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of new features:</a:t>
            </a:r>
            <a:br>
              <a:rPr lang="en-US" sz="3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		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)   Identify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ordering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of Pads </a:t>
            </a:r>
            <a:br>
              <a:rPr lang="en-US" sz="3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		ii)  Play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sequence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3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		iii)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Colored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Pads 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As a User I should Play a full game without Pad disconnecting when phone locks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As a User I should assign an order to a Pad so I can play Sequence Game mode</a:t>
            </a:r>
          </a:p>
          <a:p>
            <a:pPr marL="571500" lvl="2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100" dirty="0">
              <a:solidFill>
                <a:srgbClr val="33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dirty="0">
              <a:solidFill>
                <a:srgbClr val="33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2183375" y="23063150"/>
            <a:ext cx="9975600" cy="89247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System Design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2153878" y="33085225"/>
            <a:ext cx="9975600" cy="73038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Object Design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23383100" y="23063125"/>
            <a:ext cx="7933800" cy="90498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Implementation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Design: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StarUML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, Draw.IO</a:t>
            </a:r>
          </a:p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1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r>
              <a:rPr lang="en-US" sz="36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600" b="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Android Studio, </a:t>
            </a:r>
            <a:r>
              <a:rPr lang="en-US" sz="3600" b="0" i="0" u="none" strike="noStrike" cap="none" dirty="0" err="1" smtClean="0">
                <a:solidFill>
                  <a:schemeClr val="accent1">
                    <a:lumMod val="50000"/>
                  </a:schemeClr>
                </a:solidFill>
                <a:sym typeface="Arial"/>
              </a:rPr>
              <a:t>Gradle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1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r>
              <a:rPr lang="en-US" sz="36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3600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unit 4,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Mockito</a:t>
            </a:r>
            <a:endParaRPr sz="3600" i="0" u="none" strike="noStrike" cap="none" dirty="0">
              <a:solidFill>
                <a:schemeClr val="accent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811950" y="33020500"/>
            <a:ext cx="9249000" cy="73686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Verification</a:t>
            </a:r>
          </a:p>
          <a:p>
            <a:pPr marL="571500" lvl="0" indent="-571500">
              <a:lnSpc>
                <a:spcPct val="150000"/>
              </a:lnSpc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Unit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test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en-US" sz="41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41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</a:rPr>
              <a:t>SC-1152_SendHtmlHexColorCode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Given there exist a Socket connection, and API call to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</a:rPr>
              <a:t>turnOn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(FF0000) should  make  call to message()  with String containing “FF0000”.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Regression testing with Pad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Emulator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tool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and latest firmware version of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Hardware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Pads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636400" y="12853375"/>
            <a:ext cx="29680800" cy="92133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23349967" y="33085225"/>
            <a:ext cx="7933800" cy="73686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Summary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SkillCourt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10.0 now provides a more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robust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Pad connection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system, and a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Object-Oriented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architecture created with future features in mind.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Personal contribution:  </a:t>
            </a:r>
          </a:p>
          <a:p>
            <a:pPr marL="571500" marR="0" lvl="0" indent="-571500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Configuration Screen Pad ordering system </a:t>
            </a:r>
            <a:r>
              <a:rPr lang="en-US" sz="3600">
                <a:solidFill>
                  <a:schemeClr val="accent1">
                    <a:lumMod val="50000"/>
                  </a:schemeClr>
                </a:solidFill>
              </a:rPr>
              <a:t>(Back-end)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571500" marR="0" lvl="0" indent="-571500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Pad Connection as a background service</a:t>
            </a:r>
            <a:r>
              <a:rPr lang="en-US" sz="41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41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1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41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100" b="1" dirty="0">
                <a:solidFill>
                  <a:srgbClr val="336699"/>
                </a:solidFill>
              </a:rPr>
              <a:t/>
            </a:r>
            <a:br>
              <a:rPr lang="en-US" sz="4100" b="1" dirty="0">
                <a:solidFill>
                  <a:srgbClr val="336699"/>
                </a:solidFill>
              </a:rPr>
            </a:br>
            <a:endParaRPr lang="en-US" sz="4100" b="1" dirty="0">
              <a:solidFill>
                <a:srgbClr val="3366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21654800" y="6095925"/>
            <a:ext cx="9662100" cy="58587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2">
                    <a:lumMod val="75000"/>
                  </a:schemeClr>
                </a:solidFill>
                <a:sym typeface="Arial"/>
              </a:rPr>
              <a:t>Solution</a:t>
            </a:r>
            <a:endParaRPr lang="en-US" sz="41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Re-design</a:t>
            </a:r>
            <a:r>
              <a:rPr lang="en-US" sz="3600" b="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the syste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m architecture such that adding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game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modes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is simpler and more efficient. </a:t>
            </a:r>
          </a:p>
          <a:p>
            <a:pPr marL="571500" marR="0" lvl="0" indent="-571500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Refactoring of Pad connecting service, such that the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reliability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of the pads improves and connectivity runs as a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service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571500" marR="0" lvl="0" indent="-571500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Create Back-end to support Pad ordering</a:t>
            </a:r>
            <a:br>
              <a:rPr lang="en-US" sz="3600" b="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</a:br>
            <a:endParaRPr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7074958" y="41960700"/>
            <a:ext cx="18474186" cy="923700"/>
          </a:xfrm>
          <a:prstGeom prst="rect">
            <a:avLst/>
          </a:prstGeom>
          <a:noFill/>
          <a:ln w="635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</a:rPr>
              <a:t>Thank you to my Teammates Sandra Hurtado and Sergio Rosales, and our mentor Joshua McLendon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A772D74-4AE9-48F4-A3D7-8547C7E8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0" y="2741475"/>
            <a:ext cx="2475552" cy="247555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CF9381B-43E3-4A72-B521-DA4B35976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3698" y="29890679"/>
            <a:ext cx="1744571" cy="1744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DE54AB4-F109-4D23-B0C1-2EB62FCE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0347" y="29518520"/>
            <a:ext cx="2881002" cy="2881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682F71F-402F-43BF-9B71-9AFC76D2A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7574" y="30032947"/>
            <a:ext cx="1597296" cy="1602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E49FD28-852A-40AA-AECD-6DD52B27C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949" y="2500352"/>
            <a:ext cx="2879559" cy="287955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D809E14-9316-4174-B639-7B672098D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0007" y="390007"/>
            <a:ext cx="2597224" cy="1204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479" y="766442"/>
            <a:ext cx="2926400" cy="2604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2137864-75CB-4489-8EE1-E65BD0961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85075" y="24091617"/>
            <a:ext cx="9746423" cy="7543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07" y="979744"/>
            <a:ext cx="1587085" cy="1587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332" y="3259957"/>
            <a:ext cx="5601470" cy="31069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338420" y="42650994"/>
            <a:ext cx="6242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FOLLOW US @FIUSCIS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207" y="40961410"/>
            <a:ext cx="1576029" cy="15760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110" y="40859055"/>
            <a:ext cx="1780738" cy="17807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079" y="28355832"/>
            <a:ext cx="2514600" cy="7143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486" y="28139375"/>
            <a:ext cx="1023316" cy="10233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850" y="1014396"/>
            <a:ext cx="1913559" cy="22455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067123" y="1814658"/>
            <a:ext cx="8149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sym typeface="Times New Roman"/>
              </a:rPr>
              <a:t>Senior Project 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+mj-lt"/>
                <a:sym typeface="Times New Roman"/>
              </a:rPr>
              <a:t>(Spring 2018)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57" y="13330859"/>
            <a:ext cx="4663147" cy="8290038"/>
          </a:xfrm>
          <a:prstGeom prst="rect">
            <a:avLst/>
          </a:prstGeom>
          <a:ln w="5715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49" y="16940426"/>
            <a:ext cx="6486831" cy="3805926"/>
          </a:xfrm>
          <a:prstGeom prst="rect">
            <a:avLst/>
          </a:prstGeom>
          <a:ln w="5715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7447" y="16916159"/>
            <a:ext cx="6450127" cy="3784391"/>
          </a:xfrm>
          <a:prstGeom prst="rect">
            <a:avLst/>
          </a:prstGeom>
          <a:ln w="5715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086" y="13309996"/>
            <a:ext cx="4645311" cy="8258332"/>
          </a:xfrm>
          <a:prstGeom prst="rect">
            <a:avLst/>
          </a:prstGeom>
          <a:ln w="5715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697" y="16916159"/>
            <a:ext cx="2852749" cy="4704737"/>
          </a:xfrm>
          <a:prstGeom prst="rect">
            <a:avLst/>
          </a:prstGeom>
          <a:ln w="5715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800" y="16932014"/>
            <a:ext cx="2637496" cy="4688883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2935657" y="12933057"/>
            <a:ext cx="909584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Don’t let anything stop you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Modify Pad order to increase difficulty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Customizable Sequence Game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Mode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Multi-task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Train even after Screen locks or timeouts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7" b="3288"/>
          <a:stretch/>
        </p:blipFill>
        <p:spPr>
          <a:xfrm>
            <a:off x="13033637" y="34020777"/>
            <a:ext cx="8520278" cy="6259064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332</Words>
  <Application>Microsoft Office PowerPoint</Application>
  <PresentationFormat>Custom</PresentationFormat>
  <Paragraphs>55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Diseño predeterminado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CADesktop</dc:creator>
  <cp:lastModifiedBy>CADesktop</cp:lastModifiedBy>
  <cp:revision>101</cp:revision>
  <dcterms:modified xsi:type="dcterms:W3CDTF">2018-04-16T03:58:42Z</dcterms:modified>
</cp:coreProperties>
</file>